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881FB-6EF6-4080-BDBB-236DCD688E53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5C984-9AED-4C53-86E4-994EDD962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16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F5523-65A5-4B40-8E75-48787D827222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Ozdogan-Huseyin_92111877_ PJWD _P1_S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185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09537-70C9-4A87-8323-6B5BBCAC956A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Ozdogan-Huseyin_92111877_ PJWD _P1_S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681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55980-4D2F-403D-B427-1D5275AD8B4F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Ozdogan-Huseyin_92111877_ PJWD _P1_S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292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DC4E7-EE0A-443E-A3E2-CDB80DF8656A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Ozdogan-Huseyin_92111877_ PJWD _P1_S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565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080E4-4F91-49BE-B23C-F7BE613B2D63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Ozdogan-Huseyin_92111877_ PJWD _P1_S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59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03330-3518-4D99-9686-17662B7CBEB6}" type="datetime1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Ozdogan-Huseyin_92111877_ PJWD _P1_S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2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5F1D-E9E1-495C-8A43-53942E25F3C8}" type="datetime1">
              <a:rPr lang="en-US" smtClean="0"/>
              <a:t>6/30/2022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Ozdogan-Huseyin_92111877_ PJWD _P1_S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7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816E8-E186-458D-A361-251BA7316A1E}" type="datetime1">
              <a:rPr lang="en-US" smtClean="0"/>
              <a:t>6/30/2022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Ozdogan-Huseyin_92111877_ PJWD _P1_S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79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8763-8DA2-4382-A210-F118295F1AF6}" type="datetime1">
              <a:rPr lang="en-US" smtClean="0"/>
              <a:t>6/30/2022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Ozdogan-Huseyin_92111877_ PJWD _P1_S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82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81984-10C2-44E6-B850-BC8C76BA0495}" type="datetime1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Ozdogan-Huseyin_92111877_ PJWD _P1_S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332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DCD12-3693-43BB-BEA7-38E13371A712}" type="datetime1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Ozdogan-Huseyin_92111877_ PJWD _P1_S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55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C7E93-A7FC-4565-ACDE-1DDB9F782607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Ozdogan-Huseyin_92111877_ PJWD _P1_S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AE42F-DB80-41D5-BCDC-9CDB0241A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438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jwd01.herokuapp.com/" TargetMode="External"/><Relationship Id="rId2" Type="http://schemas.openxmlformats.org/officeDocument/2006/relationships/hyperlink" Target="https://github.com/Dan88Hus/hdo.git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9962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DLBCSPJWD01-Project Java Web Development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Name:			</a:t>
            </a:r>
            <a:r>
              <a:rPr lang="en-US" dirty="0" err="1"/>
              <a:t>Huseyin</a:t>
            </a:r>
            <a:endParaRPr lang="en-US" dirty="0"/>
          </a:p>
          <a:p>
            <a:pPr algn="l"/>
            <a:r>
              <a:rPr lang="en-US" dirty="0" err="1"/>
              <a:t>Lastname</a:t>
            </a:r>
            <a:r>
              <a:rPr lang="en-US" dirty="0"/>
              <a:t>: 		</a:t>
            </a:r>
            <a:r>
              <a:rPr lang="en-US" dirty="0" err="1"/>
              <a:t>Ozdogan</a:t>
            </a:r>
            <a:endParaRPr lang="en-US" dirty="0"/>
          </a:p>
          <a:p>
            <a:pPr algn="l"/>
            <a:r>
              <a:rPr lang="en-US" dirty="0" err="1"/>
              <a:t>Marticulation</a:t>
            </a:r>
            <a:r>
              <a:rPr lang="en-US" dirty="0"/>
              <a:t> No: 		92111877</a:t>
            </a:r>
          </a:p>
          <a:p>
            <a:pPr algn="l"/>
            <a:r>
              <a:rPr lang="en-US" dirty="0"/>
              <a:t>Project </a:t>
            </a:r>
            <a:r>
              <a:rPr lang="en-US" dirty="0" err="1"/>
              <a:t>Github</a:t>
            </a:r>
            <a:r>
              <a:rPr lang="en-US" dirty="0"/>
              <a:t> Link:	</a:t>
            </a:r>
            <a:r>
              <a:rPr lang="en-US" dirty="0">
                <a:hlinkClick r:id="rId2"/>
              </a:rPr>
              <a:t>https://github.com/Dan88Hus/hdo.git</a:t>
            </a:r>
            <a:endParaRPr lang="en-US" dirty="0"/>
          </a:p>
          <a:p>
            <a:pPr algn="l"/>
            <a:r>
              <a:rPr lang="en-US" dirty="0"/>
              <a:t>Project Deployed Link:	</a:t>
            </a:r>
            <a:r>
              <a:rPr lang="en-US" dirty="0">
                <a:hlinkClick r:id="rId3"/>
              </a:rPr>
              <a:t>https://pjwd01.herokuapp.com/</a:t>
            </a:r>
            <a:endParaRPr lang="en-US" dirty="0"/>
          </a:p>
          <a:p>
            <a:pPr algn="l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Ozdogan-Huseyin_92111877_ PJWD _P2_S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06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Thank you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Ozdogan-Huseyin_92111877_ PJWD _P2_S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708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Purpose of web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HDO is a fictional company and wants to introduce the company to public web users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Company owner wants to use the application for marketing reasons to display past project pictures and potential customers can contact the company by email directly on the application.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Ozdogan-Huseyin_92111877_ PJWD _P2_S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06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Textual solution to past project pictures to be displayed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Company owner is not satisfied to update the website frequently, to develop a more effective application, it must fetch past project pictures dynamically.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To solve the issue, a media-server is used which is called </a:t>
            </a:r>
            <a:r>
              <a:rPr lang="en-US" dirty="0" err="1"/>
              <a:t>Cloudinary</a:t>
            </a:r>
            <a:r>
              <a:rPr lang="en-US" dirty="0"/>
              <a:t> 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err="1"/>
              <a:t>Cloudinary</a:t>
            </a:r>
            <a:r>
              <a:rPr lang="en-US" dirty="0"/>
              <a:t> makes easy to upload pictures like social media (Instagram) and web-application will fetch uploaded pictures to display, so web-application does not need to be updated frequently.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Ozdogan-Huseyin_92111877_ PJWD _P2_S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57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Textual solution to make-able application user directly sends email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Company owner wants potential customers can able to communicate with the company e-mail on the application</a:t>
            </a:r>
          </a:p>
          <a:p>
            <a:endParaRPr lang="en-US" dirty="0"/>
          </a:p>
          <a:p>
            <a:pPr lvl="1"/>
            <a:r>
              <a:rPr lang="en-US" dirty="0"/>
              <a:t>To solve the issue, an SMTP (Simple Mail Transfer Protocol) provider is used which is called </a:t>
            </a:r>
            <a:r>
              <a:rPr lang="en-US" dirty="0" err="1"/>
              <a:t>Sendgrid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Sendgrid</a:t>
            </a:r>
            <a:r>
              <a:rPr lang="en-US" dirty="0"/>
              <a:t> sends email by using a verified mail address, in this project a Gmail free account is used as the verified sender.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Ozdogan-Huseyin_92111877_ PJWD _P2_S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94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Diagram of solution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Ozdogan-Huseyin_92111877_ PJWD _P2_S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5</a:t>
            </a:fld>
            <a:endParaRPr lang="en-US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650FEBD-B7B7-4DC2-A385-1889B47D5C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292" y="1306133"/>
            <a:ext cx="9061396" cy="4963193"/>
          </a:xfrm>
        </p:spPr>
      </p:pic>
    </p:spTree>
    <p:extLst>
      <p:ext uri="{BB962C8B-B14F-4D97-AF65-F5344CB8AC3E}">
        <p14:creationId xmlns:p14="http://schemas.microsoft.com/office/powerpoint/2010/main" val="3821880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b="1" dirty="0"/>
              <a:t>Overview of technology choices for front-end and back-end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JavaScript technologies are used for the front-end and back-end development of the project.</a:t>
            </a:r>
          </a:p>
          <a:p>
            <a:r>
              <a:rPr lang="en-US" dirty="0"/>
              <a:t>CSS (Cascading style sheet) framework is used to write clean code as it is component-based which is called </a:t>
            </a:r>
            <a:r>
              <a:rPr lang="en-US" dirty="0" err="1"/>
              <a:t>Vuetify</a:t>
            </a:r>
            <a:r>
              <a:rPr lang="en-US" dirty="0"/>
              <a:t> and Bootstrap is used and it is class-based CSS library. </a:t>
            </a:r>
          </a:p>
          <a:p>
            <a:r>
              <a:rPr lang="en-US" dirty="0"/>
              <a:t>Node.js for the server-side and JavaScript framework for the front-end which is named Nuxt.js Nuxt.js is the Server-side rendering (SSR) of Vue.js</a:t>
            </a:r>
          </a:p>
          <a:p>
            <a:r>
              <a:rPr lang="en-US" dirty="0"/>
              <a:t> For communication interface, Rest API is used between the back-end and front-end</a:t>
            </a:r>
          </a:p>
          <a:p>
            <a:r>
              <a:rPr lang="en-US" dirty="0"/>
              <a:t>NPM (Node package manager) is used to install libraries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Ozdogan-Huseyin_92111877_ PJWD _P2_S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0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Screenshots of web application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072" y="1691640"/>
            <a:ext cx="5681472" cy="2029834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923544" y="1874520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top picture is coming from the static folder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9824" y="4105541"/>
            <a:ext cx="5903976" cy="224562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38200" y="4260989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Pictures are coming from </a:t>
            </a:r>
            <a:r>
              <a:rPr lang="en-US" dirty="0" err="1"/>
              <a:t>Cloudinary</a:t>
            </a:r>
            <a:r>
              <a:rPr lang="en-US" dirty="0"/>
              <a:t> API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Ozdogan-Huseyin_92111877_ PJWD _P2_S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809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Screenshots of web application(cont.)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58823" y="1581912"/>
            <a:ext cx="3249169" cy="7894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Contact form to send email via </a:t>
            </a:r>
            <a:r>
              <a:rPr lang="en-US" dirty="0" err="1"/>
              <a:t>SendGrid</a:t>
            </a:r>
            <a:r>
              <a:rPr lang="en-US" dirty="0"/>
              <a:t> API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639305" y="1632482"/>
            <a:ext cx="4191000" cy="784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Received mail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35211" r="51238"/>
          <a:stretch/>
        </p:blipFill>
        <p:spPr>
          <a:xfrm>
            <a:off x="1107186" y="2412848"/>
            <a:ext cx="3364230" cy="38440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34"/>
          <a:stretch/>
        </p:blipFill>
        <p:spPr>
          <a:xfrm>
            <a:off x="6464807" y="2412848"/>
            <a:ext cx="3831337" cy="3773109"/>
          </a:xfrm>
          <a:prstGeom prst="rect">
            <a:avLst/>
          </a:prstGeom>
        </p:spPr>
      </p:pic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Ozdogan-Huseyin_92111877_ PJWD _P2_S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374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of project(2min)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Ozdogan-Huseyin_92111877_ PJWD _P2_S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E42F-DB80-41D5-BCDC-9CDB0241A4C9}" type="slidenum">
              <a:rPr lang="en-US" smtClean="0"/>
              <a:t>9</a:t>
            </a:fld>
            <a:endParaRPr lang="en-US"/>
          </a:p>
        </p:txBody>
      </p:sp>
      <p:pic>
        <p:nvPicPr>
          <p:cNvPr id="8" name="Ozdogan-Huseyin_92111877_PJWD_P2_S">
            <a:hlinkClick r:id="" action="ppaction://media"/>
            <a:extLst>
              <a:ext uri="{FF2B5EF4-FFF2-40B4-BE49-F238E27FC236}">
                <a16:creationId xmlns:a16="http://schemas.microsoft.com/office/drawing/2014/main" id="{1E73F031-842B-490F-8A75-3B819CCC5D9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0925" y="1396341"/>
            <a:ext cx="8499075" cy="4780622"/>
          </a:xfrm>
        </p:spPr>
      </p:pic>
    </p:spTree>
    <p:extLst>
      <p:ext uri="{BB962C8B-B14F-4D97-AF65-F5344CB8AC3E}">
        <p14:creationId xmlns:p14="http://schemas.microsoft.com/office/powerpoint/2010/main" val="336792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9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465</Words>
  <Application>Microsoft Office PowerPoint</Application>
  <PresentationFormat>Widescreen</PresentationFormat>
  <Paragraphs>60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DLBCSPJWD01-Project Java Web Development</vt:lpstr>
      <vt:lpstr>Purpose of web application</vt:lpstr>
      <vt:lpstr>Textual solution to past project pictures to be displayed</vt:lpstr>
      <vt:lpstr>Textual solution to make-able application user directly sends email</vt:lpstr>
      <vt:lpstr>Architectural Diagram of solution</vt:lpstr>
      <vt:lpstr>Overview of technology choices for front-end and back-end</vt:lpstr>
      <vt:lpstr>Screenshots of web application</vt:lpstr>
      <vt:lpstr>Screenshots of web application(cont.)</vt:lpstr>
      <vt:lpstr>Video of project(2min)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DLBCSPJWD01-Project Java web development</dc:title>
  <dc:creator>Dev</dc:creator>
  <cp:lastModifiedBy>Huseyin</cp:lastModifiedBy>
  <cp:revision>32</cp:revision>
  <dcterms:created xsi:type="dcterms:W3CDTF">2022-05-28T19:54:43Z</dcterms:created>
  <dcterms:modified xsi:type="dcterms:W3CDTF">2022-06-30T14:14:45Z</dcterms:modified>
</cp:coreProperties>
</file>

<file path=docProps/thumbnail.jpeg>
</file>